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80" autoAdjust="0"/>
  </p:normalViewPr>
  <p:slideViewPr>
    <p:cSldViewPr snapToGrid="0" snapToObjects="1">
      <p:cViewPr varScale="1">
        <p:scale>
          <a:sx n="72" d="100"/>
          <a:sy n="72" d="100"/>
        </p:scale>
        <p:origin x="132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38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86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8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7323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21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5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02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95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64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69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2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7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99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6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78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95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8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 err="1"/>
              <a:t>Vízszennyezés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Kémiai</a:t>
            </a:r>
            <a:r>
              <a:rPr dirty="0"/>
              <a:t> </a:t>
            </a:r>
            <a:r>
              <a:rPr dirty="0" err="1"/>
              <a:t>szennyezés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t>Vegyi anyagok, mint a nitrátok, foszfátok, nehézfémek jelennek meg a vízben. Ezek mérgezőek lehetnek az élővilágra és az emberre egyaránt.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82" y="3632481"/>
            <a:ext cx="4310270" cy="3225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Biológiai</a:t>
            </a:r>
            <a:r>
              <a:rPr dirty="0"/>
              <a:t> </a:t>
            </a:r>
            <a:r>
              <a:rPr dirty="0" err="1"/>
              <a:t>szennyezés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t>Kórokozók, baktériumok, vírusok jutnak a vízbe, amelyek súlyos betegségeket terjeszthetnek. Ez főleg ott probléma, ahol nem megfelelő a szennyvízkezelés.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1" y="3697357"/>
            <a:ext cx="5618922" cy="3160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Élővilág</a:t>
            </a:r>
            <a:r>
              <a:rPr dirty="0"/>
              <a:t> </a:t>
            </a:r>
            <a:r>
              <a:rPr dirty="0" err="1"/>
              <a:t>károsodása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t>A szennyezett vizek miatt sok vízi élőlény pusztul el. A halak, kagylók, növények nem tudnak megélni ilyen körülmények között, ami az egész ökoszisztéma összeomlását eredményezheti.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948" y="3760719"/>
            <a:ext cx="5506278" cy="3097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Ivóvíz</a:t>
            </a:r>
            <a:r>
              <a:rPr dirty="0"/>
              <a:t> </a:t>
            </a:r>
            <a:r>
              <a:rPr dirty="0" err="1"/>
              <a:t>szennyeződése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t>Az emberek számára elérhető ivóvízforrások is szennyeződhetnek. Ez fertőzésekhez, mérgezésekhez és egyéb egészségügyi problémákhoz vezethet.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45" y="3613012"/>
            <a:ext cx="5768216" cy="3244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Gazdasági</a:t>
            </a:r>
            <a:r>
              <a:rPr dirty="0"/>
              <a:t> </a:t>
            </a:r>
            <a:r>
              <a:rPr dirty="0" err="1"/>
              <a:t>hatások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t>A vízszennyezés hatással van a turizmusra, halászatra, mezőgazdaságra is. Egy szennyezett folyó vagy tó elveszítheti gazdasági jelentőségét.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6" y="3535016"/>
            <a:ext cx="4984475" cy="3322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Ökoszisztéma-egyensúly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t>A természetes egyensúly felborulása miatt más fajok is veszélybe kerülnek, és hosszú távon a biodiverzitás is csökkenhet.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67" y="3574879"/>
            <a:ext cx="3615772" cy="3283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Szennyezés</a:t>
            </a:r>
            <a:r>
              <a:rPr dirty="0"/>
              <a:t> </a:t>
            </a:r>
            <a:r>
              <a:rPr dirty="0" err="1"/>
              <a:t>megelőzése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t>Fontos, hogy ne is kerüljön szennyező anyag a vízbe. Ez megfelelő ipari szabályozással, tudatos mezőgazdasági gyakorlattal érhető el.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170" y="3679134"/>
            <a:ext cx="4768299" cy="3178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Vízkezelés</a:t>
            </a:r>
            <a:r>
              <a:rPr dirty="0"/>
              <a:t> </a:t>
            </a:r>
            <a:r>
              <a:rPr dirty="0" err="1"/>
              <a:t>és</a:t>
            </a:r>
            <a:r>
              <a:rPr dirty="0"/>
              <a:t> </a:t>
            </a:r>
            <a:r>
              <a:rPr dirty="0" err="1"/>
              <a:t>tisztítás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t>A már szennyezett vizeket korszerű technológiákkal lehet megtisztítani. Ilyenek például a szűrés, ülepítés, fertőtlenítés.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3" y="3151326"/>
            <a:ext cx="6255026" cy="351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Oktatás</a:t>
            </a:r>
            <a:r>
              <a:rPr dirty="0"/>
              <a:t>, </a:t>
            </a:r>
            <a:r>
              <a:rPr dirty="0" err="1"/>
              <a:t>szemléletformálás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t>Minél többen tudnak a vízszennyezés veszélyeiről, annál nagyobb az esély a változásra. Iskolai programok, kampányok segítenek a figyelemfelhívásban.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43" y="3590158"/>
            <a:ext cx="4357122" cy="3267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Nemzetközi</a:t>
            </a:r>
            <a:r>
              <a:rPr dirty="0"/>
              <a:t> </a:t>
            </a:r>
            <a:r>
              <a:rPr dirty="0" err="1"/>
              <a:t>összefogás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t>A víz nem ismer határokat, ezért nemzetközi együttműködésre van szükség a szennyezés megállításához. Közös szabályozásokat, egyezményeket kell betartani.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975" y="3709646"/>
            <a:ext cx="5610225" cy="3148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Bevezetés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dirty="0"/>
              <a:t>A </a:t>
            </a:r>
            <a:r>
              <a:rPr dirty="0" err="1"/>
              <a:t>vízszennyezés</a:t>
            </a:r>
            <a:r>
              <a:rPr dirty="0"/>
              <a:t> </a:t>
            </a:r>
            <a:r>
              <a:rPr dirty="0" err="1"/>
              <a:t>napjaink</a:t>
            </a:r>
            <a:r>
              <a:rPr dirty="0"/>
              <a:t> </a:t>
            </a:r>
            <a:r>
              <a:rPr dirty="0" err="1"/>
              <a:t>egyik</a:t>
            </a:r>
            <a:r>
              <a:rPr dirty="0"/>
              <a:t> </a:t>
            </a:r>
            <a:r>
              <a:rPr dirty="0" err="1"/>
              <a:t>legsúlyosabb</a:t>
            </a:r>
            <a:r>
              <a:rPr dirty="0"/>
              <a:t> </a:t>
            </a:r>
            <a:r>
              <a:rPr dirty="0" err="1"/>
              <a:t>környezeti</a:t>
            </a:r>
            <a:r>
              <a:rPr dirty="0"/>
              <a:t> </a:t>
            </a:r>
            <a:r>
              <a:rPr dirty="0" err="1"/>
              <a:t>problémája</a:t>
            </a:r>
            <a:r>
              <a:rPr dirty="0"/>
              <a:t>. A </a:t>
            </a:r>
            <a:r>
              <a:rPr dirty="0" err="1"/>
              <a:t>tiszta</a:t>
            </a:r>
            <a:r>
              <a:rPr dirty="0"/>
              <a:t> </a:t>
            </a:r>
            <a:r>
              <a:rPr dirty="0" err="1"/>
              <a:t>víz</a:t>
            </a:r>
            <a:r>
              <a:rPr dirty="0"/>
              <a:t> </a:t>
            </a:r>
            <a:r>
              <a:rPr dirty="0" err="1"/>
              <a:t>elengedhetetlen</a:t>
            </a:r>
            <a:r>
              <a:rPr dirty="0"/>
              <a:t> </a:t>
            </a:r>
            <a:r>
              <a:rPr dirty="0" err="1"/>
              <a:t>az</a:t>
            </a:r>
            <a:r>
              <a:rPr dirty="0"/>
              <a:t> </a:t>
            </a:r>
            <a:r>
              <a:rPr dirty="0" err="1"/>
              <a:t>élethez</a:t>
            </a:r>
            <a:r>
              <a:rPr dirty="0"/>
              <a:t>, </a:t>
            </a:r>
            <a:r>
              <a:rPr dirty="0" err="1"/>
              <a:t>mégis</a:t>
            </a:r>
            <a:r>
              <a:rPr dirty="0"/>
              <a:t> </a:t>
            </a:r>
            <a:r>
              <a:rPr dirty="0" err="1"/>
              <a:t>egyre</a:t>
            </a:r>
            <a:r>
              <a:rPr dirty="0"/>
              <a:t> </a:t>
            </a:r>
            <a:r>
              <a:rPr dirty="0" err="1"/>
              <a:t>gyakrabban</a:t>
            </a:r>
            <a:r>
              <a:rPr dirty="0"/>
              <a:t> </a:t>
            </a:r>
            <a:r>
              <a:rPr dirty="0" err="1"/>
              <a:t>találkozunk</a:t>
            </a:r>
            <a:r>
              <a:rPr dirty="0"/>
              <a:t> </a:t>
            </a:r>
            <a:r>
              <a:rPr dirty="0" err="1"/>
              <a:t>szennyezett</a:t>
            </a:r>
            <a:r>
              <a:rPr dirty="0"/>
              <a:t> </a:t>
            </a:r>
            <a:r>
              <a:rPr dirty="0" err="1"/>
              <a:t>vízforrásokkal</a:t>
            </a:r>
            <a:r>
              <a:rPr dirty="0"/>
              <a:t>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7521"/>
            <a:ext cx="4669448" cy="3110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Egyéni</a:t>
            </a:r>
            <a:r>
              <a:rPr dirty="0"/>
              <a:t> </a:t>
            </a:r>
            <a:r>
              <a:rPr dirty="0" err="1"/>
              <a:t>felelősség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sz="3200" dirty="0" err="1"/>
              <a:t>Mindennapi</a:t>
            </a:r>
            <a:r>
              <a:rPr sz="3200" dirty="0"/>
              <a:t> </a:t>
            </a:r>
            <a:r>
              <a:rPr sz="3200" dirty="0" err="1"/>
              <a:t>döntéseinkkel</a:t>
            </a:r>
            <a:r>
              <a:rPr sz="3200" dirty="0"/>
              <a:t> is </a:t>
            </a:r>
            <a:r>
              <a:rPr sz="3200" dirty="0" err="1"/>
              <a:t>tehetünk</a:t>
            </a:r>
            <a:r>
              <a:rPr sz="3200" dirty="0"/>
              <a:t> a </a:t>
            </a:r>
            <a:r>
              <a:rPr sz="3200" dirty="0" err="1"/>
              <a:t>tiszta</a:t>
            </a:r>
            <a:r>
              <a:rPr sz="3200" dirty="0"/>
              <a:t> </a:t>
            </a:r>
            <a:r>
              <a:rPr sz="3200" dirty="0" err="1"/>
              <a:t>vízért</a:t>
            </a:r>
            <a:r>
              <a:rPr sz="3200" dirty="0"/>
              <a:t>: </a:t>
            </a:r>
            <a:r>
              <a:rPr sz="3200" dirty="0" err="1"/>
              <a:t>kevesebb</a:t>
            </a:r>
            <a:r>
              <a:rPr sz="3200" dirty="0"/>
              <a:t> </a:t>
            </a:r>
            <a:r>
              <a:rPr sz="3200" dirty="0" err="1"/>
              <a:t>műanyaghasználat</a:t>
            </a:r>
            <a:r>
              <a:rPr sz="3200" dirty="0"/>
              <a:t>, </a:t>
            </a:r>
            <a:r>
              <a:rPr sz="3200" dirty="0" err="1"/>
              <a:t>megfelelő</a:t>
            </a:r>
            <a:r>
              <a:rPr sz="3200" dirty="0"/>
              <a:t> </a:t>
            </a:r>
            <a:r>
              <a:rPr sz="3200" dirty="0" err="1"/>
              <a:t>hulladékkezelés</a:t>
            </a:r>
            <a:r>
              <a:rPr sz="3200" dirty="0"/>
              <a:t>, </a:t>
            </a:r>
            <a:r>
              <a:rPr sz="3200" dirty="0" err="1"/>
              <a:t>vegyszerhasználat</a:t>
            </a:r>
            <a:r>
              <a:rPr sz="3200" dirty="0"/>
              <a:t> </a:t>
            </a:r>
            <a:r>
              <a:rPr sz="3200" dirty="0" err="1"/>
              <a:t>kerülése</a:t>
            </a:r>
            <a:r>
              <a:rPr sz="32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Összefoglalás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sz="3200" dirty="0"/>
              <a:t>A </a:t>
            </a:r>
            <a:r>
              <a:rPr sz="3200" dirty="0" err="1"/>
              <a:t>vízszennyezés</a:t>
            </a:r>
            <a:r>
              <a:rPr sz="3200" dirty="0"/>
              <a:t> </a:t>
            </a:r>
            <a:r>
              <a:rPr sz="3200" dirty="0" err="1"/>
              <a:t>komoly</a:t>
            </a:r>
            <a:r>
              <a:rPr sz="3200" dirty="0"/>
              <a:t> </a:t>
            </a:r>
            <a:r>
              <a:rPr sz="3200" dirty="0" err="1"/>
              <a:t>probléma</a:t>
            </a:r>
            <a:r>
              <a:rPr sz="3200" dirty="0"/>
              <a:t>, de </a:t>
            </a:r>
            <a:r>
              <a:rPr sz="3200" dirty="0" err="1"/>
              <a:t>megelőzhető</a:t>
            </a:r>
            <a:r>
              <a:rPr sz="3200" dirty="0"/>
              <a:t>. </a:t>
            </a:r>
            <a:r>
              <a:rPr sz="3200" dirty="0" err="1"/>
              <a:t>Egyéni</a:t>
            </a:r>
            <a:r>
              <a:rPr sz="3200" dirty="0"/>
              <a:t> </a:t>
            </a:r>
            <a:r>
              <a:rPr sz="3200" dirty="0" err="1"/>
              <a:t>és</a:t>
            </a:r>
            <a:r>
              <a:rPr sz="3200" dirty="0"/>
              <a:t> </a:t>
            </a:r>
            <a:r>
              <a:rPr sz="3200" dirty="0" err="1"/>
              <a:t>közösségi</a:t>
            </a:r>
            <a:r>
              <a:rPr sz="3200" dirty="0"/>
              <a:t> </a:t>
            </a:r>
            <a:r>
              <a:rPr sz="3200" dirty="0" err="1"/>
              <a:t>szinten</a:t>
            </a:r>
            <a:r>
              <a:rPr sz="3200" dirty="0"/>
              <a:t> is </a:t>
            </a:r>
            <a:r>
              <a:rPr sz="3200" dirty="0" err="1"/>
              <a:t>tehetünk</a:t>
            </a:r>
            <a:r>
              <a:rPr sz="3200" dirty="0"/>
              <a:t> a </a:t>
            </a:r>
            <a:r>
              <a:rPr sz="3200" dirty="0" err="1"/>
              <a:t>vizek</a:t>
            </a:r>
            <a:r>
              <a:rPr sz="3200" dirty="0"/>
              <a:t> </a:t>
            </a:r>
            <a:r>
              <a:rPr sz="3200" dirty="0" err="1"/>
              <a:t>védelméért</a:t>
            </a:r>
            <a:r>
              <a:rPr sz="3200" dirty="0"/>
              <a:t>. A </a:t>
            </a:r>
            <a:r>
              <a:rPr sz="3200" dirty="0" err="1"/>
              <a:t>tiszta</a:t>
            </a:r>
            <a:r>
              <a:rPr sz="3200" dirty="0"/>
              <a:t> </a:t>
            </a:r>
            <a:r>
              <a:rPr sz="3200" dirty="0" err="1"/>
              <a:t>víz</a:t>
            </a:r>
            <a:r>
              <a:rPr sz="3200" dirty="0"/>
              <a:t> a </a:t>
            </a:r>
            <a:r>
              <a:rPr sz="3200" dirty="0" err="1"/>
              <a:t>jövőnk</a:t>
            </a:r>
            <a:r>
              <a:rPr sz="3200" dirty="0"/>
              <a:t> </a:t>
            </a:r>
            <a:r>
              <a:rPr sz="3200" dirty="0" err="1"/>
              <a:t>kulcsa</a:t>
            </a:r>
            <a:r>
              <a:rPr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2959568"/>
          </a:xfrm>
        </p:spPr>
        <p:txBody>
          <a:bodyPr>
            <a:normAutofit/>
          </a:bodyPr>
          <a:lstStyle/>
          <a:p>
            <a:r>
              <a:rPr lang="hu-HU" sz="6600" dirty="0" smtClean="0"/>
              <a:t>KÖSZÖNJÜK A FIGYELMET</a:t>
            </a:r>
            <a:endParaRPr lang="hu-HU" sz="6600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685330" y="4161182"/>
            <a:ext cx="7772870" cy="2385391"/>
          </a:xfrm>
        </p:spPr>
        <p:txBody>
          <a:bodyPr>
            <a:normAutofit/>
          </a:bodyPr>
          <a:lstStyle/>
          <a:p>
            <a:r>
              <a:rPr lang="hu-HU" sz="6000" dirty="0" smtClean="0"/>
              <a:t>ADINA,FRUZSI,LIZI,FUTI</a:t>
            </a:r>
            <a:endParaRPr lang="hu-HU" sz="6000" dirty="0"/>
          </a:p>
        </p:txBody>
      </p:sp>
    </p:spTree>
    <p:extLst>
      <p:ext uri="{BB962C8B-B14F-4D97-AF65-F5344CB8AC3E}">
        <p14:creationId xmlns:p14="http://schemas.microsoft.com/office/powerpoint/2010/main" val="328897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239152"/>
            <a:ext cx="7773338" cy="1280159"/>
          </a:xfrm>
        </p:spPr>
        <p:txBody>
          <a:bodyPr/>
          <a:lstStyle/>
          <a:p>
            <a:r>
              <a:rPr dirty="0" err="1"/>
              <a:t>Mi</a:t>
            </a:r>
            <a:r>
              <a:rPr dirty="0"/>
              <a:t> </a:t>
            </a:r>
            <a:r>
              <a:rPr dirty="0" err="1"/>
              <a:t>az</a:t>
            </a:r>
            <a:r>
              <a:rPr dirty="0"/>
              <a:t> a </a:t>
            </a:r>
            <a:r>
              <a:rPr dirty="0" err="1"/>
              <a:t>vízszennyezés</a:t>
            </a:r>
            <a:r>
              <a:rPr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519312"/>
            <a:ext cx="7772870" cy="2293034"/>
          </a:xfrm>
        </p:spPr>
        <p:txBody>
          <a:bodyPr/>
          <a:lstStyle/>
          <a:p>
            <a:r>
              <a:t>Vízszennyezésről beszélünk, amikor káros anyagok jutnak a felszíni vagy felszín alatti vizekbe. Ezek az anyagok veszélyeztetik a vízi élőlényeket, az ökoszisztémát és az emberi egészséget is.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050" y="2665829"/>
            <a:ext cx="3991577" cy="3931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225084"/>
            <a:ext cx="7773338" cy="1153550"/>
          </a:xfrm>
        </p:spPr>
        <p:txBody>
          <a:bodyPr/>
          <a:lstStyle/>
          <a:p>
            <a:r>
              <a:rPr dirty="0" err="1"/>
              <a:t>Ipari</a:t>
            </a:r>
            <a:r>
              <a:rPr dirty="0"/>
              <a:t> </a:t>
            </a:r>
            <a:r>
              <a:rPr dirty="0" err="1"/>
              <a:t>szennyezés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561515"/>
            <a:ext cx="7772870" cy="2349303"/>
          </a:xfrm>
        </p:spPr>
        <p:txBody>
          <a:bodyPr/>
          <a:lstStyle/>
          <a:p>
            <a:r>
              <a:t>Gyárak és ipari üzemek gyakran engednek a természetbe vegyi anyagokat, nehézfémeket, olajat, melyek komoly károkat okoznak. A szűretlen ipari szennyvíz komoly ökológiai katasztrófákhoz vezethet.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196947" y="3046225"/>
            <a:ext cx="3533333" cy="3811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Mezőgazdasági</a:t>
            </a:r>
            <a:r>
              <a:rPr dirty="0"/>
              <a:t> </a:t>
            </a:r>
            <a:r>
              <a:rPr dirty="0" err="1"/>
              <a:t>szennyezés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899139"/>
            <a:ext cx="7772870" cy="3892062"/>
          </a:xfrm>
        </p:spPr>
        <p:txBody>
          <a:bodyPr/>
          <a:lstStyle/>
          <a:p>
            <a:r>
              <a:t>A mezőgazdaságban használt műtrágyák és növényvédő szerek bemosódnak a folyókba, tavakba. Ez algavirágzást, oxigénhiányt és élőlények pusztulását okozhatja.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60" y="3175934"/>
            <a:ext cx="3486369" cy="3524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Háztartási</a:t>
            </a:r>
            <a:r>
              <a:rPr dirty="0"/>
              <a:t> </a:t>
            </a:r>
            <a:r>
              <a:rPr dirty="0" err="1"/>
              <a:t>szennyezés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sz="3200" dirty="0"/>
              <a:t>A </a:t>
            </a:r>
            <a:r>
              <a:rPr sz="3200" dirty="0" err="1"/>
              <a:t>lakosság</a:t>
            </a:r>
            <a:r>
              <a:rPr sz="3200" dirty="0"/>
              <a:t> is </a:t>
            </a:r>
            <a:r>
              <a:rPr sz="3200" dirty="0" err="1"/>
              <a:t>hozzájárul</a:t>
            </a:r>
            <a:r>
              <a:rPr sz="3200" dirty="0"/>
              <a:t> a </a:t>
            </a:r>
            <a:r>
              <a:rPr sz="3200" dirty="0" err="1"/>
              <a:t>vízszennyezéshez</a:t>
            </a:r>
            <a:r>
              <a:rPr sz="3200" dirty="0"/>
              <a:t>: </a:t>
            </a:r>
            <a:r>
              <a:rPr sz="3200" dirty="0" err="1"/>
              <a:t>tisztítószerek</a:t>
            </a:r>
            <a:r>
              <a:rPr sz="3200" dirty="0"/>
              <a:t>, </a:t>
            </a:r>
            <a:r>
              <a:rPr sz="3200" dirty="0" err="1"/>
              <a:t>gyógyszerek</a:t>
            </a:r>
            <a:r>
              <a:rPr sz="3200" dirty="0"/>
              <a:t>, </a:t>
            </a:r>
            <a:r>
              <a:rPr sz="3200" dirty="0" err="1"/>
              <a:t>kozmetikumok</a:t>
            </a:r>
            <a:r>
              <a:rPr sz="3200" dirty="0"/>
              <a:t> </a:t>
            </a:r>
            <a:r>
              <a:rPr sz="3200" dirty="0" err="1"/>
              <a:t>jutnak</a:t>
            </a:r>
            <a:r>
              <a:rPr sz="3200" dirty="0"/>
              <a:t> a </a:t>
            </a:r>
            <a:r>
              <a:rPr sz="3200" dirty="0" err="1"/>
              <a:t>vízbe</a:t>
            </a:r>
            <a:r>
              <a:rPr sz="3200" dirty="0"/>
              <a:t>. </a:t>
            </a:r>
            <a:r>
              <a:rPr sz="3200" dirty="0" err="1"/>
              <a:t>Ezek</a:t>
            </a:r>
            <a:r>
              <a:rPr sz="3200" dirty="0"/>
              <a:t> </a:t>
            </a:r>
            <a:r>
              <a:rPr sz="3200" dirty="0" err="1"/>
              <a:t>sokszor</a:t>
            </a:r>
            <a:r>
              <a:rPr sz="3200" dirty="0"/>
              <a:t> </a:t>
            </a:r>
            <a:r>
              <a:rPr sz="3200" dirty="0" err="1"/>
              <a:t>nem</a:t>
            </a:r>
            <a:r>
              <a:rPr sz="3200" dirty="0"/>
              <a:t> </a:t>
            </a:r>
            <a:r>
              <a:rPr sz="3200" dirty="0" err="1"/>
              <a:t>bomlanak</a:t>
            </a:r>
            <a:r>
              <a:rPr sz="3200" dirty="0"/>
              <a:t> le, </a:t>
            </a:r>
            <a:r>
              <a:rPr sz="3200" dirty="0" err="1"/>
              <a:t>és</a:t>
            </a:r>
            <a:r>
              <a:rPr sz="3200" dirty="0"/>
              <a:t> </a:t>
            </a:r>
            <a:r>
              <a:rPr sz="3200" dirty="0" err="1"/>
              <a:t>hosszú</a:t>
            </a:r>
            <a:r>
              <a:rPr sz="3200" dirty="0"/>
              <a:t> </a:t>
            </a:r>
            <a:r>
              <a:rPr sz="3200" dirty="0" err="1"/>
              <a:t>távon</a:t>
            </a:r>
            <a:r>
              <a:rPr sz="3200" dirty="0"/>
              <a:t> </a:t>
            </a:r>
            <a:r>
              <a:rPr sz="3200" dirty="0" err="1"/>
              <a:t>károsítják</a:t>
            </a:r>
            <a:r>
              <a:rPr sz="3200" dirty="0"/>
              <a:t> a </a:t>
            </a:r>
            <a:r>
              <a:rPr sz="3200" dirty="0" err="1"/>
              <a:t>környezetet</a:t>
            </a:r>
            <a:r>
              <a:rPr sz="32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2214695"/>
          </a:xfrm>
        </p:spPr>
        <p:txBody>
          <a:bodyPr/>
          <a:lstStyle/>
          <a:p>
            <a:r>
              <a:rPr dirty="0" err="1"/>
              <a:t>Olajszennyezés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659989"/>
            <a:ext cx="7772870" cy="4131212"/>
          </a:xfrm>
        </p:spPr>
        <p:txBody>
          <a:bodyPr/>
          <a:lstStyle/>
          <a:p>
            <a:r>
              <a:t>A tengeri olajszállító hajók balesetei vagy fúróplatformok meghibásodásai során kiömlő olaj vastag réteget képez a vízfelszínen, elzárva az oxigéntől a vízi élőlényeket.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7" y="2912012"/>
            <a:ext cx="5332625" cy="3748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Műanyag</a:t>
            </a:r>
            <a:r>
              <a:rPr dirty="0"/>
              <a:t> </a:t>
            </a:r>
            <a:r>
              <a:rPr dirty="0" err="1"/>
              <a:t>hulladék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t>A műanyag hulladék hosszú idő alatt bomlik le, és mikroműanyagként bejut az élőlények szervezetébe. Különösen nagy probléma ez az óceánokban, ahol úszó szemétszigetek alakultak ki.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765" y="3497140"/>
            <a:ext cx="4481146" cy="3360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Fizikai</a:t>
            </a:r>
            <a:r>
              <a:rPr dirty="0"/>
              <a:t> </a:t>
            </a:r>
            <a:r>
              <a:rPr dirty="0" err="1"/>
              <a:t>szennyezés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sz="3200" dirty="0" err="1"/>
              <a:t>Szilárd</a:t>
            </a:r>
            <a:r>
              <a:rPr sz="3200" dirty="0"/>
              <a:t> </a:t>
            </a:r>
            <a:r>
              <a:rPr sz="3200" dirty="0" err="1"/>
              <a:t>anyagok</a:t>
            </a:r>
            <a:r>
              <a:rPr sz="3200" dirty="0"/>
              <a:t>, </a:t>
            </a:r>
            <a:r>
              <a:rPr sz="3200" dirty="0" err="1"/>
              <a:t>például</a:t>
            </a:r>
            <a:r>
              <a:rPr sz="3200" dirty="0"/>
              <a:t> </a:t>
            </a:r>
            <a:r>
              <a:rPr sz="3200" dirty="0" err="1"/>
              <a:t>műanyagok</a:t>
            </a:r>
            <a:r>
              <a:rPr sz="3200" dirty="0"/>
              <a:t>, </a:t>
            </a:r>
            <a:r>
              <a:rPr sz="3200" dirty="0" err="1"/>
              <a:t>üledékek</a:t>
            </a:r>
            <a:r>
              <a:rPr sz="3200" dirty="0"/>
              <a:t>, </a:t>
            </a:r>
            <a:r>
              <a:rPr sz="3200" dirty="0" err="1"/>
              <a:t>törmelékek</a:t>
            </a:r>
            <a:r>
              <a:rPr sz="3200" dirty="0"/>
              <a:t> </a:t>
            </a:r>
            <a:r>
              <a:rPr sz="3200" dirty="0" err="1"/>
              <a:t>szennyezik</a:t>
            </a:r>
            <a:r>
              <a:rPr sz="3200" dirty="0"/>
              <a:t> a </a:t>
            </a:r>
            <a:r>
              <a:rPr sz="3200" dirty="0" err="1"/>
              <a:t>vizeket</a:t>
            </a:r>
            <a:r>
              <a:rPr sz="3200" dirty="0"/>
              <a:t>. </a:t>
            </a:r>
            <a:r>
              <a:rPr sz="3200" dirty="0" err="1"/>
              <a:t>Gyakran</a:t>
            </a:r>
            <a:r>
              <a:rPr sz="3200" dirty="0"/>
              <a:t> </a:t>
            </a:r>
            <a:r>
              <a:rPr sz="3200" dirty="0" err="1"/>
              <a:t>eldugítják</a:t>
            </a:r>
            <a:r>
              <a:rPr sz="3200" dirty="0"/>
              <a:t> a </a:t>
            </a:r>
            <a:r>
              <a:rPr sz="3200" dirty="0" err="1"/>
              <a:t>folyómedreket</a:t>
            </a:r>
            <a:r>
              <a:rPr sz="3200" dirty="0"/>
              <a:t>, </a:t>
            </a:r>
            <a:r>
              <a:rPr sz="3200" dirty="0" err="1"/>
              <a:t>és</a:t>
            </a:r>
            <a:r>
              <a:rPr sz="3200" dirty="0"/>
              <a:t> </a:t>
            </a:r>
            <a:r>
              <a:rPr sz="3200" dirty="0" err="1"/>
              <a:t>élőhelyeket</a:t>
            </a:r>
            <a:r>
              <a:rPr sz="3200" dirty="0"/>
              <a:t> </a:t>
            </a:r>
            <a:r>
              <a:rPr sz="3200" dirty="0" err="1"/>
              <a:t>pusztítanak</a:t>
            </a:r>
            <a:r>
              <a:rPr sz="3200" dirty="0"/>
              <a:t> 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seppecske">
  <a:themeElements>
    <a:clrScheme name="Cseppecske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Cseppecsk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seppecsk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Cseppecske</Template>
  <TotalTime>69</TotalTime>
  <Words>518</Words>
  <Application>Microsoft Office PowerPoint</Application>
  <PresentationFormat>Diavetítés a képernyőre (4:3 oldalarány)</PresentationFormat>
  <Paragraphs>43</Paragraphs>
  <Slides>22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5" baseType="lpstr">
      <vt:lpstr>Arial</vt:lpstr>
      <vt:lpstr>Tw Cen MT</vt:lpstr>
      <vt:lpstr>Cseppecske</vt:lpstr>
      <vt:lpstr>Vízszennyezés</vt:lpstr>
      <vt:lpstr>Bevezetés</vt:lpstr>
      <vt:lpstr>Mi az a vízszennyezés?</vt:lpstr>
      <vt:lpstr>Ipari szennyezés</vt:lpstr>
      <vt:lpstr>Mezőgazdasági szennyezés</vt:lpstr>
      <vt:lpstr>Háztartási szennyezés</vt:lpstr>
      <vt:lpstr>Olajszennyezés</vt:lpstr>
      <vt:lpstr>Műanyag hulladék</vt:lpstr>
      <vt:lpstr>Fizikai szennyezés</vt:lpstr>
      <vt:lpstr>Kémiai szennyezés</vt:lpstr>
      <vt:lpstr>Biológiai szennyezés</vt:lpstr>
      <vt:lpstr>Élővilág károsodása</vt:lpstr>
      <vt:lpstr>Ivóvíz szennyeződése</vt:lpstr>
      <vt:lpstr>Gazdasági hatások</vt:lpstr>
      <vt:lpstr>Ökoszisztéma-egyensúly</vt:lpstr>
      <vt:lpstr>Szennyezés megelőzése</vt:lpstr>
      <vt:lpstr>Vízkezelés és tisztítás</vt:lpstr>
      <vt:lpstr>Oktatás, szemléletformálás</vt:lpstr>
      <vt:lpstr>Nemzetközi összefogás</vt:lpstr>
      <vt:lpstr>Egyéni felelősség</vt:lpstr>
      <vt:lpstr>Összefoglalás</vt:lpstr>
      <vt:lpstr>KÖSZÖNJÜK A FIGYELMET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Vízszennyezés</dc:title>
  <dc:subject/>
  <dc:creator>Kiss Lizett</dc:creator>
  <cp:keywords/>
  <dc:description>generated using python-pptx</dc:description>
  <cp:lastModifiedBy>Ujvári Zoé</cp:lastModifiedBy>
  <cp:revision>8</cp:revision>
  <dcterms:created xsi:type="dcterms:W3CDTF">2013-01-27T09:14:16Z</dcterms:created>
  <dcterms:modified xsi:type="dcterms:W3CDTF">2025-04-08T08:41:48Z</dcterms:modified>
  <cp:category/>
</cp:coreProperties>
</file>